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/: Isus, numai, numai Tu</a:t>
            </a:r>
            <a:br/>
            <a:r>
              <a:t>Îmi ești Cel mai scump pe lume</a:t>
            </a:r>
            <a:br/>
            <a:r>
              <a:t>Numai, numai, numai Tu</a:t>
            </a:r>
            <a:br/>
            <a:r>
              <a:t>M-ai salvat, mi-ai dat un nume. :/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/: Dumnezeu, Tatăl meu,</a:t>
            </a:r>
            <a:br/>
            <a:r>
              <a:t>Te slăvesc căci azi sunt fiul Tău.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/: Harul Tău Tu mi-ai dat</a:t>
            </a:r>
            <a:br/>
            <a:r>
              <a:t>Fii în veci de veci glorificat. :/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/: Zi de zi în orice ceas</a:t>
            </a:r>
            <a:br/>
            <a:r>
              <a:t>Isus Tu mi-ești tot ce mi-ai rămas. :/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/: Veșnicie, când ai să vii</a:t>
            </a:r>
            <a:br/>
            <a:r>
              <a:t>Numai cu Isus doresc să fiu.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